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65" r:id="rId2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6"/>
    <p:restoredTop sz="94694"/>
  </p:normalViewPr>
  <p:slideViewPr>
    <p:cSldViewPr snapToGrid="0">
      <p:cViewPr>
        <p:scale>
          <a:sx n="39" d="100"/>
          <a:sy n="39" d="100"/>
        </p:scale>
        <p:origin x="2640" y="1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55BC4-9B31-BB49-84D7-7BFF9652093C}" type="datetimeFigureOut">
              <a:rPr lang="en-US" smtClean="0"/>
              <a:t>12/23/23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4863" y="1143000"/>
            <a:ext cx="5248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93FC-F6E9-6F47-8E21-41652867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31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4AE1BA-27A8-A406-E1D5-E1575D7EC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01" t="5302" b="36510"/>
          <a:stretch/>
        </p:blipFill>
        <p:spPr>
          <a:xfrm>
            <a:off x="322623" y="-344"/>
            <a:ext cx="11594379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021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63</cp:revision>
  <dcterms:created xsi:type="dcterms:W3CDTF">2017-08-04T08:27:17Z</dcterms:created>
  <dcterms:modified xsi:type="dcterms:W3CDTF">2023-12-23T00:20:45Z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2022-04-26T23:24:14Z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3bde9778-518b-4c10-9768-959abfc32648</vt:lpwstr>
  </property>
  <property fmtid="{D5CDD505-2E9C-101B-9397-08002B2CF9AE}" pid="8" name="MSIP_Label_be298231-ee28-4c9e-9ffa-238d0040efda_ContentBits">
    <vt:lpwstr>0</vt:lpwstr>
  </property>
</Properties>
</file>

<file path=docProps/thumbnail.jpeg>
</file>